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59" r:id="rId5"/>
    <p:sldId id="261" r:id="rId6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4CC133-FF6F-4BD9-AE8D-6F73C8A63928}" v="3" dt="2025-08-08T12:30:21.213"/>
    <p1510:client id="{FE6DB80B-2DDF-40D2-99E3-EC1AB375A0BB}" v="10" dt="2025-08-07T15:14:16.6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32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ene Kraak (Stimular)" userId="5679badc-dc7c-4f32-b309-887c9815f680" providerId="ADAL" clId="{63248C32-1B18-44F2-A9CF-541C5F979D14}"/>
    <pc:docChg chg="modSld">
      <pc:chgData name="Irene Kraak (Stimular)" userId="5679badc-dc7c-4f32-b309-887c9815f680" providerId="ADAL" clId="{63248C32-1B18-44F2-A9CF-541C5F979D14}" dt="2025-08-07T15:21:22.613" v="32" actId="14100"/>
      <pc:docMkLst>
        <pc:docMk/>
      </pc:docMkLst>
      <pc:sldChg chg="modSp mod">
        <pc:chgData name="Irene Kraak (Stimular)" userId="5679badc-dc7c-4f32-b309-887c9815f680" providerId="ADAL" clId="{63248C32-1B18-44F2-A9CF-541C5F979D14}" dt="2025-08-07T15:21:22.613" v="32" actId="14100"/>
        <pc:sldMkLst>
          <pc:docMk/>
          <pc:sldMk cId="1612678326" sldId="259"/>
        </pc:sldMkLst>
        <pc:spChg chg="mod">
          <ac:chgData name="Irene Kraak (Stimular)" userId="5679badc-dc7c-4f32-b309-887c9815f680" providerId="ADAL" clId="{63248C32-1B18-44F2-A9CF-541C5F979D14}" dt="2025-08-07T15:21:22.613" v="32" actId="14100"/>
          <ac:spMkLst>
            <pc:docMk/>
            <pc:sldMk cId="1612678326" sldId="259"/>
            <ac:spMk id="2" creationId="{4D402C51-F2BC-221B-03C9-EA71737905DA}"/>
          </ac:spMkLst>
        </pc:spChg>
      </pc:sldChg>
    </pc:docChg>
  </pc:docChgLst>
  <pc:docChgLst>
    <pc:chgData name="Anne Jacobs (Stimular)" userId="2d7c0f51-5732-4bb0-b13f-63d7b18d6179" providerId="ADAL" clId="{5E4CC133-FF6F-4BD9-AE8D-6F73C8A63928}"/>
    <pc:docChg chg="addSld delSld modSld">
      <pc:chgData name="Anne Jacobs (Stimular)" userId="2d7c0f51-5732-4bb0-b13f-63d7b18d6179" providerId="ADAL" clId="{5E4CC133-FF6F-4BD9-AE8D-6F73C8A63928}" dt="2025-08-08T12:30:36.901" v="5" actId="47"/>
      <pc:docMkLst>
        <pc:docMk/>
      </pc:docMkLst>
      <pc:sldChg chg="addSp modSp add del mod setBg">
        <pc:chgData name="Anne Jacobs (Stimular)" userId="2d7c0f51-5732-4bb0-b13f-63d7b18d6179" providerId="ADAL" clId="{5E4CC133-FF6F-4BD9-AE8D-6F73C8A63928}" dt="2025-08-08T12:30:35.930" v="4" actId="47"/>
        <pc:sldMkLst>
          <pc:docMk/>
          <pc:sldMk cId="481025689" sldId="262"/>
        </pc:sldMkLst>
        <pc:picChg chg="add mod">
          <ac:chgData name="Anne Jacobs (Stimular)" userId="2d7c0f51-5732-4bb0-b13f-63d7b18d6179" providerId="ADAL" clId="{5E4CC133-FF6F-4BD9-AE8D-6F73C8A63928}" dt="2025-08-08T12:30:27.048" v="3" actId="14100"/>
          <ac:picMkLst>
            <pc:docMk/>
            <pc:sldMk cId="481025689" sldId="262"/>
            <ac:picMk id="3" creationId="{1200F3B8-39F7-F088-B22D-44BAFEF1F67C}"/>
          </ac:picMkLst>
        </pc:picChg>
      </pc:sldChg>
      <pc:sldChg chg="add del setBg">
        <pc:chgData name="Anne Jacobs (Stimular)" userId="2d7c0f51-5732-4bb0-b13f-63d7b18d6179" providerId="ADAL" clId="{5E4CC133-FF6F-4BD9-AE8D-6F73C8A63928}" dt="2025-08-08T12:30:36.901" v="5" actId="47"/>
        <pc:sldMkLst>
          <pc:docMk/>
          <pc:sldMk cId="818130143" sldId="2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9A905-6EA6-4AAB-9825-C97031DE9569}" type="datetimeFigureOut">
              <a:rPr lang="nl-NL" smtClean="0"/>
              <a:t>8-8-2025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012E4-9BFE-4F8C-8D37-15F8D19265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969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41945-67BA-C0A1-D6E7-F79BC4153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3B0C3E78-AFE9-3170-4E04-1CF148A75E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3C504090-200B-C613-9AA6-90ED724D34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</a:p>
          <a:p>
            <a:r>
              <a:rPr lang="nl-NL" dirty="0"/>
              <a:t>Kop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Black</a:t>
            </a:r>
          </a:p>
          <a:p>
            <a:r>
              <a:rPr lang="nl-NL" dirty="0"/>
              <a:t>Tekst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</a:t>
            </a:r>
            <a:r>
              <a:rPr lang="nl-NL" dirty="0" err="1"/>
              <a:t>Semibold</a:t>
            </a:r>
            <a:r>
              <a:rPr lang="nl-NL" dirty="0"/>
              <a:t> of medium </a:t>
            </a:r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>
                <a:latin typeface="+mn-lt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#9fc63b	#65b32e	</a:t>
            </a:r>
            <a:r>
              <a:rPr lang="nl-NL" sz="1200">
                <a:latin typeface="+mn-lt"/>
              </a:rPr>
              <a:t>#00abaa 	#c5abd3</a:t>
            </a:r>
            <a:endParaRPr lang="nl-NL" sz="1200" b="0" i="0" u="none" strike="noStrike" baseline="30000">
              <a:solidFill>
                <a:srgbClr val="000000"/>
              </a:solidFill>
              <a:latin typeface="MinionPro-Regular"/>
            </a:endParaRPr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E360FA9-FE3C-ADA4-2E36-F97B70C05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012E4-9BFE-4F8C-8D37-15F8D192659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029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59292-648B-4907-9C2D-978CB900E5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3D211B5-0309-10DA-A4F5-9CD69A3FD9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0C7AD1A5-740B-0AFA-72CC-8F6E696208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</a:p>
          <a:p>
            <a:r>
              <a:rPr lang="nl-NL" dirty="0"/>
              <a:t>Kop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Black</a:t>
            </a:r>
          </a:p>
          <a:p>
            <a:r>
              <a:rPr lang="nl-NL" dirty="0"/>
              <a:t>Tekst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</a:t>
            </a:r>
            <a:r>
              <a:rPr lang="nl-NL" dirty="0" err="1"/>
              <a:t>Semibold</a:t>
            </a:r>
            <a:r>
              <a:rPr lang="nl-NL" dirty="0"/>
              <a:t> of medium </a:t>
            </a:r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>
                <a:latin typeface="+mn-lt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#9fc63b	#65b32e	</a:t>
            </a:r>
            <a:r>
              <a:rPr lang="nl-NL" sz="1200">
                <a:latin typeface="+mn-lt"/>
              </a:rPr>
              <a:t>#00abaa 	#c5abd3</a:t>
            </a:r>
            <a:endParaRPr lang="nl-NL" sz="1200" b="0" i="0" u="none" strike="noStrike" baseline="30000">
              <a:solidFill>
                <a:srgbClr val="000000"/>
              </a:solidFill>
              <a:latin typeface="MinionPro-Regular"/>
            </a:endParaRPr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A094CCF-CE71-4472-B681-B4B0EBD79E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012E4-9BFE-4F8C-8D37-15F8D192659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8165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8-8-2025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8-8-2025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0127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8-8-2025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316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8-8-2025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150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8-8-2025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22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8-8-2025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223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8-8-2025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7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400">
                <a:latin typeface="Lexend Deca" pitchFamily="2" charset="0"/>
              </a:defRPr>
            </a:lvl1pPr>
          </a:lstStyle>
          <a:p>
            <a:r>
              <a:rPr lang="nl-NL" dirty="0"/>
              <a:t>Klik om eigen tekst en logo toe te voegen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26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8-8-2025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766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8-8-2025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153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8-8-2025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3986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C49132-AC43-4ECC-B5AD-5D678038584A}" type="datetimeFigureOut">
              <a:rPr lang="nl-NL" smtClean="0"/>
              <a:t>8-8-2025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764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4ECE0E-1BD5-EC1F-0487-7652BB119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402C51-F2BC-221B-03C9-EA7173790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910" y="8848573"/>
            <a:ext cx="6203853" cy="942541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267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81FFBA-442C-2451-C0E1-7D4DFCB1A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AEC310-4FD9-4595-E0CB-98BB13495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910" y="8328074"/>
            <a:ext cx="6203853" cy="1130589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79444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th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1FF76EB96914B9FDB055D1D7EC1F1" ma:contentTypeVersion="19" ma:contentTypeDescription="Een nieuw document maken." ma:contentTypeScope="" ma:versionID="99ec08a881528fbc015030cf7d1c487f">
  <xsd:schema xmlns:xsd="http://www.w3.org/2001/XMLSchema" xmlns:xs="http://www.w3.org/2001/XMLSchema" xmlns:p="http://schemas.microsoft.com/office/2006/metadata/properties" xmlns:ns2="7ddfc4a7-2327-4f2d-b29d-dda666fbba38" xmlns:ns3="45b0fde6-3671-446b-8026-4c0d418a39e7" targetNamespace="http://schemas.microsoft.com/office/2006/metadata/properties" ma:root="true" ma:fieldsID="ea913bf8c654b6b8b745ae44bae9876e" ns2:_="" ns3:_="">
    <xsd:import namespace="7ddfc4a7-2327-4f2d-b29d-dda666fbba38"/>
    <xsd:import namespace="45b0fde6-3671-446b-8026-4c0d418a39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  <xsd:element ref="ns3:MediaServiceBillingMetadata" minOccurs="0"/>
                <xsd:element ref="ns3:Extern_x0020_gedeeld_x003f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fc4a7-2327-4f2d-b29d-dda666fbba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00ca94e-3c10-4710-8f5a-bcf85d946662}" ma:internalName="TaxCatchAll" ma:showField="CatchAllData" ma:web="7ddfc4a7-2327-4f2d-b29d-dda666fbba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b0fde6-3671-446b-8026-4c0d418a39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f267c90d-14ff-4ce5-b3f0-f18f151e1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  <xsd:element name="Extern_x0020_gedeeld_x003f_" ma:index="24" nillable="true" ma:displayName="Extern gedeeld?" ma:default="onbekend" ma:format="Dropdown" ma:internalName="Extern_x0020_gedeeld_x003f_">
      <xsd:simpleType>
        <xsd:restriction base="dms:Choice">
          <xsd:enumeration value="ja"/>
          <xsd:enumeration value="nee"/>
          <xsd:enumeration value="onbeken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dfc4a7-2327-4f2d-b29d-dda666fbba38" xsi:nil="true"/>
    <lcf76f155ced4ddcb4097134ff3c332f xmlns="45b0fde6-3671-446b-8026-4c0d418a39e7">
      <Terms xmlns="http://schemas.microsoft.com/office/infopath/2007/PartnerControls"/>
    </lcf76f155ced4ddcb4097134ff3c332f>
    <Extern_x0020_gedeeld_x003f_ xmlns="45b0fde6-3671-446b-8026-4c0d418a39e7">onbekend</Extern_x0020_gedeeld_x003f_>
  </documentManagement>
</p:properties>
</file>

<file path=customXml/itemProps1.xml><?xml version="1.0" encoding="utf-8"?>
<ds:datastoreItem xmlns:ds="http://schemas.openxmlformats.org/officeDocument/2006/customXml" ds:itemID="{0A320A3F-8C4C-4C07-9316-998C0A2F4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fc4a7-2327-4f2d-b29d-dda666fbba38"/>
    <ds:schemaRef ds:uri="45b0fde6-3671-446b-8026-4c0d418a3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DC61CA9-F14C-4C61-AC21-D1B89CA31E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19B350-162C-4B23-A1F0-A54709F0605D}">
  <ds:schemaRefs>
    <ds:schemaRef ds:uri="http://schemas.microsoft.com/office/2006/metadata/properties"/>
    <ds:schemaRef ds:uri="http://schemas.microsoft.com/office/infopath/2007/PartnerControls"/>
    <ds:schemaRef ds:uri="7ddfc4a7-2327-4f2d-b29d-dda666fbba38"/>
    <ds:schemaRef ds:uri="45b0fde6-3671-446b-8026-4c0d418a39e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132</Words>
  <Application>Microsoft Office PowerPoint</Application>
  <PresentationFormat>Aangepast</PresentationFormat>
  <Paragraphs>24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Lexend Deca</vt:lpstr>
      <vt:lpstr>MinionPro-Regular</vt:lpstr>
      <vt:lpstr>Kantoorthema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Irene Kraak (Stimular)</dc:creator>
  <cp:lastModifiedBy>Anne Jacobs (Stimular)</cp:lastModifiedBy>
  <cp:revision>5</cp:revision>
  <dcterms:created xsi:type="dcterms:W3CDTF">2024-07-29T12:21:20Z</dcterms:created>
  <dcterms:modified xsi:type="dcterms:W3CDTF">2025-08-08T12:30:44Z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0x010100FC31FF76EB96914B9FDB055D1D7EC1F1</vt:lpwstr>
  </property>
  <property fmtid="{D5CDD505-2E9C-101B-9397-08002B2CF9AE}" pid="3" name="MediaServiceImageTags">
    <vt:lpwstr/>
  </property>
</Properties>
</file>